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85" r:id="rId9"/>
    <p:sldId id="273" r:id="rId10"/>
    <p:sldId id="278" r:id="rId11"/>
    <p:sldId id="281" r:id="rId12"/>
    <p:sldId id="279" r:id="rId13"/>
    <p:sldId id="274" r:id="rId14"/>
    <p:sldId id="277" r:id="rId15"/>
    <p:sldId id="287" r:id="rId16"/>
    <p:sldId id="286" r:id="rId17"/>
    <p:sldId id="27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87" autoAdjust="0"/>
  </p:normalViewPr>
  <p:slideViewPr>
    <p:cSldViewPr snapToGrid="0" snapToObjects="1">
      <p:cViewPr varScale="1">
        <p:scale>
          <a:sx n="103" d="100"/>
          <a:sy n="103" d="100"/>
        </p:scale>
        <p:origin x="-11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gi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06" y="534672"/>
            <a:ext cx="1856955" cy="1354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205717" y="1914381"/>
            <a:ext cx="2719303" cy="220411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Open issue in </a:t>
            </a:r>
            <a:r>
              <a:rPr lang="en-US" dirty="0" err="1" smtClean="0">
                <a:latin typeface="Open Sans Regular"/>
                <a:cs typeface="Open Sans Regular"/>
              </a:rPr>
              <a:t>Redis</a:t>
            </a:r>
            <a:r>
              <a:rPr lang="en-US" dirty="0" smtClean="0">
                <a:latin typeface="Open Sans Regular"/>
                <a:cs typeface="Open Sans Regular"/>
              </a:rPr>
              <a:t> where first time array returns a blank value 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544874" cy="172504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Unable to show latest blogs on screen when opens application first time</a:t>
            </a:r>
          </a:p>
        </p:txBody>
      </p:sp>
      <p:sp>
        <p:nvSpPr>
          <p:cNvPr id="7" name="Teardrop 6"/>
          <p:cNvSpPr/>
          <p:nvPr/>
        </p:nvSpPr>
        <p:spPr>
          <a:xfrm>
            <a:off x="5925020" y="2850762"/>
            <a:ext cx="2547437" cy="18124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Temporary Solution: Added an extra reload on main page 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Using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2330311" y="3043849"/>
            <a:ext cx="3883848" cy="161936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Future advancements in application can add more complex data types like list, sets etc 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9656" y="1421421"/>
            <a:ext cx="3230391" cy="1328355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Fast retrieval of blog data as compared to Mongo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7" name="Oval 6"/>
          <p:cNvSpPr/>
          <p:nvPr/>
        </p:nvSpPr>
        <p:spPr>
          <a:xfrm>
            <a:off x="5240115" y="1421421"/>
            <a:ext cx="3232342" cy="14976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Supporting wide variety of data types </a:t>
            </a:r>
            <a:endParaRPr lang="en-US" dirty="0">
              <a:latin typeface="Open Sans Regular"/>
              <a:cs typeface="Open Sans 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</a:t>
            </a:r>
            <a:r>
              <a:rPr lang="en-GB" dirty="0" smtClean="0">
                <a:latin typeface="Open Sans Regular"/>
                <a:cs typeface="Open Sans Regular"/>
              </a:rPr>
              <a:t>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93040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7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84395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84395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357</Words>
  <Application>Microsoft Macintosh PowerPoint</Application>
  <PresentationFormat>On-screen Show (16:9)</PresentationFormat>
  <Paragraphs>114</Paragraphs>
  <Slides>17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Neo4j</vt:lpstr>
      <vt:lpstr>NOSQL Databses: Redis</vt:lpstr>
      <vt:lpstr>Redis : Problems Encountered</vt:lpstr>
      <vt:lpstr>Redis : Problems Encountered</vt:lpstr>
      <vt:lpstr>Advantages of Using Redis</vt:lpstr>
      <vt:lpstr>NOSQL Databses: RethinkDB</vt:lpstr>
      <vt:lpstr>Live demo</vt:lpstr>
      <vt:lpstr>PowerPoint Presentation</vt:lpstr>
      <vt:lpstr>Literature</vt:lpstr>
      <vt:lpstr>Q &amp; A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Akarsh Seggemu</cp:lastModifiedBy>
  <cp:revision>71</cp:revision>
  <dcterms:modified xsi:type="dcterms:W3CDTF">2017-07-10T08:09:47Z</dcterms:modified>
</cp:coreProperties>
</file>